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"/>
  </p:notesMasterIdLst>
  <p:sldIdLst>
    <p:sldId id="265" r:id="rId2"/>
    <p:sldId id="266" r:id="rId3"/>
    <p:sldId id="267" r:id="rId4"/>
    <p:sldId id="292" r:id="rId5"/>
    <p:sldId id="268" r:id="rId6"/>
    <p:sldId id="28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3905"/>
    <a:srgbClr val="DCD49C"/>
    <a:srgbClr val="ECE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2011" autoAdjust="0"/>
  </p:normalViewPr>
  <p:slideViewPr>
    <p:cSldViewPr snapToGrid="0" snapToObjects="1">
      <p:cViewPr varScale="1">
        <p:scale>
          <a:sx n="66" d="100"/>
          <a:sy n="66" d="100"/>
        </p:scale>
        <p:origin x="6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1F94B-EA31-4560-A0FF-CC82739A7F5E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70E09-FDD6-4BB4-8CB7-76E06559A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48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Honeymoon – fascinated</a:t>
            </a:r>
            <a:r>
              <a:rPr lang="en-US" baseline="0" dirty="0"/>
              <a:t> and excited by everything</a:t>
            </a:r>
            <a:br>
              <a:rPr lang="en-US" baseline="0" dirty="0"/>
            </a:br>
            <a:r>
              <a:rPr lang="en-US" baseline="0" dirty="0"/>
              <a:t>Culture Shock – Challenges rise to the surface with language, food, housing, transportation, making friends…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Begin feeling especially lonely, missing native language and culture, frustrated that people don’t seem to understand you, can’t always express yourself the way you want</a:t>
            </a:r>
            <a:br>
              <a:rPr lang="en-US" baseline="0" dirty="0"/>
            </a:br>
            <a:r>
              <a:rPr lang="en-US" baseline="0" dirty="0"/>
              <a:t>Adjustment Stage – Living with new roommates and going to school becomes easier, English language skills improve, become more self-confident, settle into your new routine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Acceptance/Integration – start to truly accept all the habits, customs, food, and characteristics of the people in your new culture. Generally feel more comfortable in your new surroundings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70E09-FDD6-4BB4-8CB7-76E06559AA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9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70E09-FDD6-4BB4-8CB7-76E06559AA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63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88F5C8-4091-874A-B9F7-F6F4CBB6F81A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D4E4E10-E0C5-394E-A951-B7ED3CD42AA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965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F5C8-4091-874A-B9F7-F6F4CBB6F81A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4E10-E0C5-394E-A951-B7ED3CD4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5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F5C8-4091-874A-B9F7-F6F4CBB6F81A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4E10-E0C5-394E-A951-B7ED3CD4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6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F5C8-4091-874A-B9F7-F6F4CBB6F81A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4E10-E0C5-394E-A951-B7ED3CD4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B88F5C8-4091-874A-B9F7-F6F4CBB6F81A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D4E4E10-E0C5-394E-A951-B7ED3CD42AA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73783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F5C8-4091-874A-B9F7-F6F4CBB6F81A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4E10-E0C5-394E-A951-B7ED3CD4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413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F5C8-4091-874A-B9F7-F6F4CBB6F81A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4E10-E0C5-394E-A951-B7ED3CD4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010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F5C8-4091-874A-B9F7-F6F4CBB6F81A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4E10-E0C5-394E-A951-B7ED3CD4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6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F5C8-4091-874A-B9F7-F6F4CBB6F81A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4E10-E0C5-394E-A951-B7ED3CD4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8B88F5C8-4091-874A-B9F7-F6F4CBB6F81A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DD4E4E10-E0C5-394E-A951-B7ED3CD42A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22343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8B88F5C8-4091-874A-B9F7-F6F4CBB6F81A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DD4E4E10-E0C5-394E-A951-B7ED3CD42AA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176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88F5C8-4091-874A-B9F7-F6F4CBB6F81A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D4E4E10-E0C5-394E-A951-B7ED3CD42AA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1916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4OT0NLlqf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626790" y="2716517"/>
            <a:ext cx="4151514" cy="105852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Adjustment</a:t>
            </a:r>
          </a:p>
        </p:txBody>
      </p:sp>
      <p:pic>
        <p:nvPicPr>
          <p:cNvPr id="1026" name="Picture 2" descr="Image result for culture">
            <a:extLst>
              <a:ext uri="{FF2B5EF4-FFF2-40B4-BE49-F238E27FC236}">
                <a16:creationId xmlns:a16="http://schemas.microsoft.com/office/drawing/2014/main" id="{4CCA35F3-4385-48BE-933A-332FE1284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025" y="3775046"/>
            <a:ext cx="1807043" cy="180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960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922" y="411747"/>
            <a:ext cx="8087797" cy="1253468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What is “Culture Shock?”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96683" y="1242747"/>
            <a:ext cx="3550150" cy="3619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</a:p>
          <a:p>
            <a:pPr marL="0" indent="0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feeling of disorientation experienced by someone who is suddenly subjected to an unfamiliar culture, way of life, or set of attitudes.”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90275" y="1281231"/>
            <a:ext cx="418531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SYMPTOMS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Sadness/homesickness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Feeling isolated &amp; lonely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Irritability/frustration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Anxiety and/or trouble sleeping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Trouble concentrating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Lack of desire to meet new people or learn about new culture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Binge eating or loss of appetite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peech Bubble: Rectangle with Corners Rounded 5"/>
          <p:cNvSpPr/>
          <p:nvPr/>
        </p:nvSpPr>
        <p:spPr>
          <a:xfrm>
            <a:off x="1132765" y="4978021"/>
            <a:ext cx="1704156" cy="1381836"/>
          </a:xfrm>
          <a:prstGeom prst="wedgeRoundRectCallout">
            <a:avLst>
              <a:gd name="adj1" fmla="val 64873"/>
              <a:gd name="adj2" fmla="val -281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When you move to a new place, you’re bound to face a lot of changes. It’s natural to have difficulty adjusting to a new culture, but the good news is that culture shock is temporary.</a:t>
            </a:r>
          </a:p>
        </p:txBody>
      </p:sp>
      <p:pic>
        <p:nvPicPr>
          <p:cNvPr id="1028" name="Picture 4" descr="http://longislandtennismagazine.com/sites/default/files/imagecache/400xY/Adelphi_Panthers_Log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99250" l="8000" r="92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3454">
            <a:off x="2563650" y="5030052"/>
            <a:ext cx="1618397" cy="16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39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963" y="459751"/>
            <a:ext cx="6778304" cy="995739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How It Works</a:t>
            </a:r>
          </a:p>
        </p:txBody>
      </p:sp>
      <p:pic>
        <p:nvPicPr>
          <p:cNvPr id="6" name="Picture 5" descr="http://mybellavita.com/wp-content/uploads/culture_shock_curve_ne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075" y="1258778"/>
            <a:ext cx="6872080" cy="4815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18748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D9C14-0DBD-4ACD-96E2-3D3B55EF5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723" y="223245"/>
            <a:ext cx="8091450" cy="65051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Cultural Adjustment Cycle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23CD80-70C7-4576-A4D8-52E78518B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008" y="971296"/>
            <a:ext cx="8310880" cy="557580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Honeymoon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Initially, you are fascinated and excited by everything new. You feel elated to be in a new culture and travel across the world!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Hostility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Challenges start to arise with housing, transportation, food, language, people, etc. You may experience fatigue, frustration, impatience, sadness, etc. However, these feelings are a good sign as it shows you are not just “skimming the surface” but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engaging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the new culture.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Humor 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Everyday activities are no longer major problems and you’ve settled into a routine. You feel more comfortable expressing yourself and find humor in “funny” situations.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You’ve become accustomed to the habits, customs, food, language, people, and overall characteristics of the country, and appreciate the differences. You’ve found your second home!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53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39" y="245908"/>
            <a:ext cx="8031233" cy="168525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What can you do to minimize the shock?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57048" y="1690624"/>
            <a:ext cx="3991239" cy="49784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Stay active and try new activities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Familiarize yourself with your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surroundings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Engage with local people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 to events where you can meet new people!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Write in a journal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Keep in touch with friends &amp; family back home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slow to judge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Don’t be afraid to ask questions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Take time to study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German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culture, customs, &amp; history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observing situations, compare behavior with your home country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running4women.com/images/view/87a80d193b533ca403d46dd1500a7b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470">
            <a:off x="5910129" y="1851596"/>
            <a:ext cx="2588708" cy="1393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://www.unr.edu/Images/student-services/residential-life/dining-front-bann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" r="9480"/>
          <a:stretch/>
        </p:blipFill>
        <p:spPr bwMode="auto">
          <a:xfrm>
            <a:off x="4748287" y="3172480"/>
            <a:ext cx="2814851" cy="1452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http://www.sammyandthecity.com/wp-content/uploads/2011/04/Bryant-Park-Movi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6238">
            <a:off x="6186266" y="4453401"/>
            <a:ext cx="2220035" cy="1665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8908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And remember…</a:t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cap="none" dirty="0">
                <a:latin typeface="Arial" panose="020B0604020202020204" pitchFamily="34" charset="0"/>
                <a:cs typeface="Arial" panose="020B0604020202020204" pitchFamily="34" charset="0"/>
              </a:rPr>
              <a:t>Keep an open mind!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84OT0NLlqf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34340" y="2224073"/>
            <a:ext cx="7442578" cy="418645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280137" y="1720628"/>
            <a:ext cx="48156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https://www.youtube.com/watch?v=84OT0NLlqfM</a:t>
            </a:r>
          </a:p>
        </p:txBody>
      </p:sp>
    </p:spTree>
    <p:extLst>
      <p:ext uri="{BB962C8B-B14F-4D97-AF65-F5344CB8AC3E}">
        <p14:creationId xmlns:p14="http://schemas.microsoft.com/office/powerpoint/2010/main" val="4261831412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11389</TotalTime>
  <Words>358</Words>
  <Application>Microsoft Office PowerPoint</Application>
  <PresentationFormat>On-screen Show (4:3)</PresentationFormat>
  <Paragraphs>40</Paragraphs>
  <Slides>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Gill Sans MT</vt:lpstr>
      <vt:lpstr>Badge</vt:lpstr>
      <vt:lpstr>PowerPoint Presentation</vt:lpstr>
      <vt:lpstr>What is “Culture Shock?”</vt:lpstr>
      <vt:lpstr>How It Works</vt:lpstr>
      <vt:lpstr>Cultural Adjustment Cycle</vt:lpstr>
      <vt:lpstr>What can you do to minimize the shock?</vt:lpstr>
      <vt:lpstr>And remember… Keep an open mind!</vt:lpstr>
    </vt:vector>
  </TitlesOfParts>
  <Company>Adelphi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Adelphi User</dc:creator>
  <cp:lastModifiedBy>Nori Jaffer</cp:lastModifiedBy>
  <cp:revision>129</cp:revision>
  <dcterms:created xsi:type="dcterms:W3CDTF">2012-03-28T19:12:57Z</dcterms:created>
  <dcterms:modified xsi:type="dcterms:W3CDTF">2019-08-02T18:33:40Z</dcterms:modified>
</cp:coreProperties>
</file>